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0BE783-C792-58D3-E456-B6E2C5703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32737"/>
            <a:ext cx="8825658" cy="2073938"/>
          </a:xfrm>
        </p:spPr>
        <p:txBody>
          <a:bodyPr/>
          <a:lstStyle/>
          <a:p>
            <a:r>
              <a:rPr lang="en-US" dirty="0"/>
              <a:t>Reinforcement learning with Unity</a:t>
            </a:r>
            <a:endParaRPr lang="en-IL" dirty="0"/>
          </a:p>
        </p:txBody>
      </p:sp>
      <p:pic>
        <p:nvPicPr>
          <p:cNvPr id="1026" name="Picture 2" descr="DeepMind's AI is teaching itself parkour, and the results ...">
            <a:extLst>
              <a:ext uri="{FF2B5EF4-FFF2-40B4-BE49-F238E27FC236}">
                <a16:creationId xmlns:a16="http://schemas.microsoft.com/office/drawing/2014/main" id="{E60175E2-2B99-4B69-DB33-60EE3F1F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7" y="3448713"/>
            <a:ext cx="43148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1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0D2397-106D-DD63-D7D3-886F468C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reinforcement learning?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25D76AA-BE5C-598E-90B8-361B8C80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/>
              <a:t>למידה מונחית חיזוקים או באנגלית </a:t>
            </a:r>
            <a:r>
              <a:rPr lang="en-US" dirty="0"/>
              <a:t>reinforcement learning</a:t>
            </a:r>
            <a:r>
              <a:rPr lang="he-IL" dirty="0"/>
              <a:t> היא אחת משלושת הפרדיגמות המרכזיות של למידת מכונה (</a:t>
            </a:r>
            <a:r>
              <a:rPr lang="en-US" dirty="0"/>
              <a:t>(supervised, unsupervised, reinforcement</a:t>
            </a:r>
          </a:p>
          <a:p>
            <a:pPr algn="r" rtl="1"/>
            <a:r>
              <a:rPr lang="he-IL" dirty="0"/>
              <a:t>בלמידה מונחית חיזוקים אנחנו נותנים לסוכנים בתוך סביבה מוגדרת חופש לפעול בעזרת סט פעולות שאנחנו מגדירים להם (לדוגמא בסביבה של הטסת מטוס סט הפעולות יכול להיות טוס למעלה</a:t>
            </a:r>
            <a:r>
              <a:rPr lang="en-US" dirty="0"/>
              <a:t>,</a:t>
            </a:r>
            <a:r>
              <a:rPr lang="he-IL" dirty="0"/>
              <a:t> טוס למטה</a:t>
            </a:r>
            <a:r>
              <a:rPr lang="en-US" dirty="0"/>
              <a:t>,</a:t>
            </a:r>
            <a:r>
              <a:rPr lang="he-IL" dirty="0"/>
              <a:t> טוס שמאלה</a:t>
            </a:r>
            <a:r>
              <a:rPr lang="en-US" dirty="0"/>
              <a:t>,</a:t>
            </a:r>
            <a:r>
              <a:rPr lang="he-IL" dirty="0"/>
              <a:t> טוס ימינה) הסוכנים "לומדים" ע"י חיזוקים או "פרס" שהם מקבלים לאחר שהם הצליחו לעשות משהו שהוא רצוי מבחינתנו</a:t>
            </a:r>
            <a:r>
              <a:rPr lang="en-US" dirty="0"/>
              <a:t>,</a:t>
            </a:r>
            <a:r>
              <a:rPr lang="he-IL" dirty="0"/>
              <a:t> אינטואיטיבית ניתן לחשוב על תהליך של אילוף כלב.</a:t>
            </a:r>
            <a:endParaRPr lang="en-IL" dirty="0"/>
          </a:p>
        </p:txBody>
      </p:sp>
      <p:pic>
        <p:nvPicPr>
          <p:cNvPr id="1026" name="Picture 2" descr="앉아 안자 훈련 강아지 개 GIF - Sit Training Dog - Discover &amp; Share GIFs">
            <a:extLst>
              <a:ext uri="{FF2B5EF4-FFF2-40B4-BE49-F238E27FC236}">
                <a16:creationId xmlns:a16="http://schemas.microsoft.com/office/drawing/2014/main" id="{C989236F-D5B4-CB6E-A108-E58405B4B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8" r="154"/>
          <a:stretch/>
        </p:blipFill>
        <p:spPr bwMode="auto">
          <a:xfrm>
            <a:off x="1454871" y="4392891"/>
            <a:ext cx="3048000" cy="17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g Training GIFs | Tenor">
            <a:extLst>
              <a:ext uri="{FF2B5EF4-FFF2-40B4-BE49-F238E27FC236}">
                <a16:creationId xmlns:a16="http://schemas.microsoft.com/office/drawing/2014/main" id="{2147583D-9113-6266-DE2B-60975E2F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9" y="4392892"/>
            <a:ext cx="1704314" cy="17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GIF - Find on GIFER">
            <a:extLst>
              <a:ext uri="{FF2B5EF4-FFF2-40B4-BE49-F238E27FC236}">
                <a16:creationId xmlns:a16="http://schemas.microsoft.com/office/drawing/2014/main" id="{35041E87-3248-FDAF-FA0E-6488367B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681" y="4396259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75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F11FDC-9247-F325-95C5-B386BF0C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Unity</a:t>
            </a:r>
            <a:endParaRPr lang="en-IL" dirty="0"/>
          </a:p>
        </p:txBody>
      </p:sp>
      <p:pic>
        <p:nvPicPr>
          <p:cNvPr id="4" name="timelapse1">
            <a:hlinkClick r:id="" action="ppaction://media"/>
            <a:extLst>
              <a:ext uri="{FF2B5EF4-FFF2-40B4-BE49-F238E27FC236}">
                <a16:creationId xmlns:a16="http://schemas.microsoft.com/office/drawing/2014/main" id="{64AD0D35-C9D4-9818-BFB1-13276D3124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265462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580</TotalTime>
  <Words>104</Words>
  <Application>Microsoft Office PowerPoint</Application>
  <PresentationFormat>מסך רחב</PresentationFormat>
  <Paragraphs>5</Paragraphs>
  <Slides>3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יונים</vt:lpstr>
      <vt:lpstr>Reinforcement learning with Unity</vt:lpstr>
      <vt:lpstr>What is reinforcement learning?</vt:lpstr>
      <vt:lpstr>Reinforcement learning in 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with Unity</dc:title>
  <dc:creator>דניאל גילקרוב</dc:creator>
  <cp:lastModifiedBy>דניאל גילקרוב</cp:lastModifiedBy>
  <cp:revision>6</cp:revision>
  <dcterms:created xsi:type="dcterms:W3CDTF">2023-05-01T10:19:05Z</dcterms:created>
  <dcterms:modified xsi:type="dcterms:W3CDTF">2023-05-10T08:44:14Z</dcterms:modified>
</cp:coreProperties>
</file>